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81" r:id="rId4"/>
    <p:sldId id="286" r:id="rId5"/>
    <p:sldId id="280" r:id="rId6"/>
    <p:sldId id="278" r:id="rId7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Slattery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1" autoAdjust="0"/>
    <p:restoredTop sz="94686" autoAdjust="0"/>
  </p:normalViewPr>
  <p:slideViewPr>
    <p:cSldViewPr snapToGrid="0" snapToObjects="1">
      <p:cViewPr>
        <p:scale>
          <a:sx n="91" d="100"/>
          <a:sy n="91" d="100"/>
        </p:scale>
        <p:origin x="-12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C624-E4BA-384D-AED5-0B20F775A8B3}" type="datetimeFigureOut">
              <a:rPr lang="en-US" smtClean="0"/>
              <a:pPr/>
              <a:t>19-Feb-16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2FF0-1E55-4648-9F79-76BD0F786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52FF0-1E55-4648-9F79-76BD0F7865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19-Feb-16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19-Feb-16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1" name="Picture 2" descr="D:\Paul Melican Local\School\ALSA2015-6\01 Plan 2016\Draft ALSA Logo #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5166" y="0"/>
            <a:ext cx="1558834" cy="12470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088" y="4865712"/>
            <a:ext cx="7747379" cy="1021544"/>
          </a:xfrm>
        </p:spPr>
        <p:txBody>
          <a:bodyPr>
            <a:normAutofit/>
          </a:bodyPr>
          <a:lstStyle/>
          <a:p>
            <a:r>
              <a:rPr lang="en-US" dirty="0" smtClean="0"/>
              <a:t>Administration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Cassandra Page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893" y="6049710"/>
            <a:ext cx="2131939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February 2016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1130" y="1239744"/>
            <a:ext cx="7045295" cy="15373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Council Feb-16</a:t>
            </a:r>
            <a:endParaRPr lang="en-US" sz="1412" cap="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D:\Paul Melican Local\School\ALSA2015-6\01 Plan 2016\Draft ALSA Logo #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7000" y="0"/>
            <a:ext cx="2250000" cy="18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70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Administration Portfolio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b="1" dirty="0" smtClean="0"/>
              <a:t>The Administration Portfolio consists of:</a:t>
            </a:r>
            <a:endParaRPr lang="en-AU" sz="2000" b="1" dirty="0" smtClean="0"/>
          </a:p>
          <a:p>
            <a:r>
              <a:rPr lang="en-AU" sz="2000" dirty="0" smtClean="0"/>
              <a:t>Competitions Officer- Christian Slattery</a:t>
            </a:r>
            <a:endParaRPr lang="en-AU" sz="2000" dirty="0" smtClean="0"/>
          </a:p>
          <a:p>
            <a:r>
              <a:rPr lang="en-AU" sz="2000" dirty="0" smtClean="0"/>
              <a:t>IT Officer- Lachlan Foster</a:t>
            </a:r>
            <a:endParaRPr lang="en-AU" sz="2000" dirty="0" smtClean="0"/>
          </a:p>
          <a:p>
            <a:r>
              <a:rPr lang="en-AU" sz="2000" dirty="0" smtClean="0"/>
              <a:t>Policy Officer- Jacinta </a:t>
            </a:r>
            <a:r>
              <a:rPr lang="en-AU" sz="2000" dirty="0" err="1" smtClean="0"/>
              <a:t>Kenward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34860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Competitions Initiatives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b="1" dirty="0" smtClean="0"/>
              <a:t>	</a:t>
            </a:r>
            <a:r>
              <a:rPr lang="en-AU" sz="2000" b="1" dirty="0" smtClean="0"/>
              <a:t>Christian is 100% across this</a:t>
            </a:r>
            <a:endParaRPr lang="en-AU" sz="2000" b="1" dirty="0" smtClean="0"/>
          </a:p>
          <a:p>
            <a:r>
              <a:rPr lang="en-AU" sz="2000" dirty="0" smtClean="0"/>
              <a:t>Knows what he’s doing</a:t>
            </a:r>
            <a:endParaRPr lang="en-AU" sz="2000" dirty="0" smtClean="0"/>
          </a:p>
          <a:p>
            <a:r>
              <a:rPr lang="en-AU" sz="2000" dirty="0" smtClean="0"/>
              <a:t>Is a good egg</a:t>
            </a:r>
            <a:endParaRPr lang="en-AU" sz="2000" dirty="0" smtClean="0"/>
          </a:p>
          <a:p>
            <a:r>
              <a:rPr lang="en-AU" sz="2000" dirty="0" smtClean="0"/>
              <a:t>10/10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1117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Company Limited by Guarantee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b="1" dirty="0" smtClean="0"/>
              <a:t>	</a:t>
            </a:r>
            <a:r>
              <a:rPr lang="en-AU" sz="2000" b="1" dirty="0" smtClean="0"/>
              <a:t>In 2015 ALSA undertook a Risk Review, and as a consequence we are now an Australian Company Limited by Guarantee</a:t>
            </a:r>
            <a:endParaRPr lang="en-AU" sz="2000" b="1" dirty="0" smtClean="0"/>
          </a:p>
          <a:p>
            <a:r>
              <a:rPr lang="en-AU" sz="2000" dirty="0" smtClean="0"/>
              <a:t>James will discuss implications from a financial perspective</a:t>
            </a:r>
            <a:endParaRPr lang="en-AU" sz="2000" dirty="0" smtClean="0"/>
          </a:p>
          <a:p>
            <a:r>
              <a:rPr lang="en-AU" sz="2000" dirty="0" smtClean="0"/>
              <a:t>As a result, policy documents need to be updated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57006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Officer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1800" b="1" dirty="0" smtClean="0"/>
              <a:t>New one-off position</a:t>
            </a:r>
            <a:endParaRPr lang="en-AU" sz="1800" b="1" dirty="0" smtClean="0"/>
          </a:p>
          <a:p>
            <a:r>
              <a:rPr lang="en-AU" sz="1800" dirty="0" smtClean="0"/>
              <a:t>Consolidate Constitutions</a:t>
            </a:r>
            <a:endParaRPr lang="en-AU" sz="1800" dirty="0" smtClean="0"/>
          </a:p>
          <a:p>
            <a:r>
              <a:rPr lang="en-AU" sz="1800" dirty="0" smtClean="0"/>
              <a:t>Tidy </a:t>
            </a:r>
            <a:r>
              <a:rPr lang="en-AU" sz="1800" dirty="0" smtClean="0"/>
              <a:t>up by-laws</a:t>
            </a:r>
            <a:endParaRPr lang="en-AU" sz="1800" dirty="0" smtClean="0"/>
          </a:p>
          <a:p>
            <a:r>
              <a:rPr lang="en-AU" sz="1800" dirty="0" smtClean="0"/>
              <a:t>Ensure cross-compliance </a:t>
            </a:r>
          </a:p>
          <a:p>
            <a:r>
              <a:rPr lang="en-AU" sz="1800" dirty="0" smtClean="0"/>
              <a:t>Committee meeting minutes</a:t>
            </a:r>
          </a:p>
          <a:p>
            <a:r>
              <a:rPr lang="en-AU" sz="1800" smtClean="0"/>
              <a:t>Publications refresh</a:t>
            </a:r>
            <a:endParaRPr lang="en-AU" sz="1800" dirty="0" smtClean="0"/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47982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738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Template Sept 2013">
  <a:themeElements>
    <a:clrScheme name="ALSA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Sept 2013.potx</Template>
  <TotalTime>8871</TotalTime>
  <Words>55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PPT Template Sept 2013</vt:lpstr>
      <vt:lpstr>Administration report</vt:lpstr>
      <vt:lpstr>The Administration Portfolio</vt:lpstr>
      <vt:lpstr>Competitions Initiatives</vt:lpstr>
      <vt:lpstr>Company Limited by Guarantee</vt:lpstr>
      <vt:lpstr>Policy Officer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Name</dc:title>
  <dc:creator>Anthony Lieu</dc:creator>
  <cp:lastModifiedBy>Cassie Page</cp:lastModifiedBy>
  <cp:revision>419</cp:revision>
  <dcterms:created xsi:type="dcterms:W3CDTF">2013-09-18T01:16:11Z</dcterms:created>
  <dcterms:modified xsi:type="dcterms:W3CDTF">2016-02-20T04:31:32Z</dcterms:modified>
</cp:coreProperties>
</file>