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7" r:id="rId3"/>
    <p:sldId id="270" r:id="rId4"/>
    <p:sldId id="269" r:id="rId5"/>
    <p:sldId id="271" r:id="rId6"/>
    <p:sldId id="272" r:id="rId7"/>
    <p:sldId id="268" r:id="rId8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Slattery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1" autoAdjust="0"/>
    <p:restoredTop sz="94686" autoAdjust="0"/>
  </p:normalViewPr>
  <p:slideViewPr>
    <p:cSldViewPr snapToGrid="0" snapToObjects="1">
      <p:cViewPr varScale="1">
        <p:scale>
          <a:sx n="67" d="100"/>
          <a:sy n="67" d="100"/>
        </p:scale>
        <p:origin x="14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5" d="100"/>
        <a:sy n="5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9C624-E4BA-384D-AED5-0B20F775A8B3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52FF0-1E55-4648-9F79-76BD0F786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4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52FF0-1E55-4648-9F79-76BD0F7865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8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7/7/2016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pic>
        <p:nvPicPr>
          <p:cNvPr id="11" name="Picture 2" descr="D:\Paul Melican Local\School\ALSA2015-6\01 Plan 2016\Draft ALSA Logo #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85166" y="0"/>
            <a:ext cx="1558834" cy="124706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088" y="4865712"/>
            <a:ext cx="7747379" cy="10215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Procurement break out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Melican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9893" y="6049710"/>
            <a:ext cx="2131939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July 2016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21130" y="1239744"/>
            <a:ext cx="7045295" cy="153730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Council </a:t>
            </a: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Jul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-16</a:t>
            </a:r>
            <a:endParaRPr lang="en-US" sz="1412" cap="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D:\Paul Melican Local\School\ALSA2015-6\01 Plan 2016\Draft ALSA Logo #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7000" y="0"/>
            <a:ext cx="2250000" cy="180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07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your biggest expense?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36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your biggest expense?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pPr lvl="0"/>
            <a:r>
              <a:rPr lang="en-AU" dirty="0" smtClean="0"/>
              <a:t>Law Ball</a:t>
            </a:r>
          </a:p>
          <a:p>
            <a:pPr lvl="0"/>
            <a:r>
              <a:rPr lang="en-AU" dirty="0" smtClean="0"/>
              <a:t>Social Events</a:t>
            </a:r>
          </a:p>
          <a:p>
            <a:pPr lvl="0"/>
            <a:r>
              <a:rPr lang="en-AU" dirty="0" smtClean="0"/>
              <a:t>Competitions</a:t>
            </a:r>
          </a:p>
          <a:p>
            <a:pPr lvl="0"/>
            <a:r>
              <a:rPr lang="en-AU" dirty="0" smtClean="0"/>
              <a:t>Publications / Printing</a:t>
            </a:r>
          </a:p>
          <a:p>
            <a:pPr lvl="0"/>
            <a:r>
              <a:rPr lang="en-AU" dirty="0" smtClean="0"/>
              <a:t>Internet and Social </a:t>
            </a:r>
            <a:r>
              <a:rPr lang="en-AU" dirty="0" smtClean="0"/>
              <a:t>Media</a:t>
            </a:r>
          </a:p>
          <a:p>
            <a:pPr lvl="0"/>
            <a:r>
              <a:rPr lang="en-AU" dirty="0" smtClean="0"/>
              <a:t>Tutors</a:t>
            </a:r>
          </a:p>
          <a:p>
            <a:pPr lvl="0"/>
            <a:r>
              <a:rPr lang="en-AU" dirty="0" smtClean="0"/>
              <a:t>Sausages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663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do you buy stuff?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20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do you buy stuff?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pPr lvl="0"/>
            <a:r>
              <a:rPr lang="en-AU" dirty="0" smtClean="0"/>
              <a:t>Direct Approach</a:t>
            </a:r>
          </a:p>
          <a:p>
            <a:pPr lvl="0"/>
            <a:r>
              <a:rPr lang="en-AU" dirty="0" smtClean="0"/>
              <a:t>How many do you approach?</a:t>
            </a:r>
          </a:p>
          <a:p>
            <a:pPr lvl="0"/>
            <a:r>
              <a:rPr lang="en-AU" dirty="0" smtClean="0"/>
              <a:t>Do you get quotes first?</a:t>
            </a:r>
          </a:p>
          <a:p>
            <a:pPr lvl="0"/>
            <a:r>
              <a:rPr lang="en-AU" dirty="0" smtClean="0"/>
              <a:t>Google Search</a:t>
            </a:r>
          </a:p>
          <a:p>
            <a:pPr lvl="0"/>
            <a:r>
              <a:rPr lang="en-AU" dirty="0" smtClean="0"/>
              <a:t>Advice from other LSS/A’s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205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kind sponsorships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pPr lvl="0"/>
            <a:r>
              <a:rPr lang="en-AU" dirty="0" smtClean="0"/>
              <a:t>Make the agreement more than money for goods and services</a:t>
            </a:r>
          </a:p>
          <a:p>
            <a:pPr lvl="0"/>
            <a:r>
              <a:rPr lang="en-AU" dirty="0" smtClean="0"/>
              <a:t>Examples</a:t>
            </a:r>
          </a:p>
          <a:p>
            <a:pPr lvl="1"/>
            <a:r>
              <a:rPr lang="en-AU" dirty="0" err="1" smtClean="0"/>
              <a:t>Leagler</a:t>
            </a:r>
            <a:endParaRPr lang="en-AU" dirty="0" smtClean="0"/>
          </a:p>
          <a:p>
            <a:pPr lvl="1"/>
            <a:r>
              <a:rPr lang="en-AU" dirty="0" smtClean="0"/>
              <a:t>Beyond Law</a:t>
            </a:r>
          </a:p>
          <a:p>
            <a:pPr lvl="1"/>
            <a:r>
              <a:rPr lang="en-AU" dirty="0" smtClean="0"/>
              <a:t>Publication with the printers logo on it</a:t>
            </a:r>
          </a:p>
        </p:txBody>
      </p:sp>
    </p:spTree>
    <p:extLst>
      <p:ext uri="{BB962C8B-B14F-4D97-AF65-F5344CB8AC3E}">
        <p14:creationId xmlns:p14="http://schemas.microsoft.com/office/powerpoint/2010/main" val="322641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Andy’s Ideas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pPr lvl="0"/>
            <a:r>
              <a:rPr lang="en-AU" dirty="0"/>
              <a:t>Go to your business chamber and set up a meeting to make a presentation that your LSS would like to build relationship with the business community. The effect would be to increase brand exposure to students, whilst giving your students a discount </a:t>
            </a:r>
            <a:r>
              <a:rPr lang="en-AU" dirty="0" err="1"/>
              <a:t>etc</a:t>
            </a:r>
            <a:endParaRPr lang="en-AU" dirty="0"/>
          </a:p>
          <a:p>
            <a:pPr lvl="0"/>
            <a:r>
              <a:rPr lang="en-AU" dirty="0"/>
              <a:t>Target local coffee shops and eateries to see if you can get a discount!</a:t>
            </a:r>
          </a:p>
          <a:p>
            <a:pPr lvl="0"/>
            <a:r>
              <a:rPr lang="en-AU" dirty="0"/>
              <a:t>Target printing places</a:t>
            </a:r>
          </a:p>
        </p:txBody>
      </p:sp>
    </p:spTree>
    <p:extLst>
      <p:ext uri="{BB962C8B-B14F-4D97-AF65-F5344CB8AC3E}">
        <p14:creationId xmlns:p14="http://schemas.microsoft.com/office/powerpoint/2010/main" val="10804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Template Sept 2013">
  <a:themeElements>
    <a:clrScheme name="ALSA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Sept 2013.potx</Template>
  <TotalTime>7859</TotalTime>
  <Words>158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PPT Template Sept 2013</vt:lpstr>
      <vt:lpstr>Procurement break out session</vt:lpstr>
      <vt:lpstr>What is your biggest expense?</vt:lpstr>
      <vt:lpstr>What is your biggest expense?</vt:lpstr>
      <vt:lpstr>How do you buy stuff?</vt:lpstr>
      <vt:lpstr>How do you buy stuff?</vt:lpstr>
      <vt:lpstr>In kind sponsorships</vt:lpstr>
      <vt:lpstr>Andy’s Ideas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Name</dc:title>
  <dc:creator>Anthony Lieu</dc:creator>
  <cp:lastModifiedBy>Paul Melican</cp:lastModifiedBy>
  <cp:revision>416</cp:revision>
  <dcterms:created xsi:type="dcterms:W3CDTF">2013-09-18T01:16:11Z</dcterms:created>
  <dcterms:modified xsi:type="dcterms:W3CDTF">2016-07-07T02:59:03Z</dcterms:modified>
</cp:coreProperties>
</file>